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9"/>
  </p:notesMasterIdLst>
  <p:sldIdLst>
    <p:sldId id="259" r:id="rId2"/>
    <p:sldId id="257" r:id="rId3"/>
    <p:sldId id="258" r:id="rId4"/>
    <p:sldId id="260" r:id="rId5"/>
    <p:sldId id="261" r:id="rId6"/>
    <p:sldId id="264" r:id="rId7"/>
    <p:sldId id="263" r:id="rId8"/>
    <p:sldId id="266" r:id="rId9"/>
    <p:sldId id="270" r:id="rId10"/>
    <p:sldId id="256" r:id="rId11"/>
    <p:sldId id="273" r:id="rId12"/>
    <p:sldId id="265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E1388-EA3E-4223-A144-9ABAD2EB7325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38694B-AD4B-48A7-864E-524E77311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k-KZ" dirty="0" smtClean="0"/>
              <a:t>ма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8694B-AD4B-48A7-864E-524E77311B9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k-KZ" dirty="0" smtClean="0"/>
              <a:t>С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8694B-AD4B-48A7-864E-524E77311B9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User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306824"/>
            <a:ext cx="6286544" cy="4765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57166"/>
            <a:ext cx="7406640" cy="500066"/>
          </a:xfrm>
        </p:spPr>
        <p:txBody>
          <a:bodyPr>
            <a:noAutofit/>
          </a:bodyPr>
          <a:lstStyle/>
          <a:p>
            <a:pPr algn="ctr"/>
            <a:r>
              <a:rPr lang="kk-KZ" sz="3600" b="1" i="1" dirty="0" smtClean="0">
                <a:latin typeface="Times New Roman" pitchFamily="18" charset="0"/>
                <a:cs typeface="Times New Roman" pitchFamily="18" charset="0"/>
              </a:rPr>
              <a:t>“Инсерт” стратегиясы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1142984"/>
          <a:ext cx="7786742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2643206"/>
                <a:gridCol w="2643206"/>
              </a:tblGrid>
              <a:tr h="388926">
                <a:tc>
                  <a:txBody>
                    <a:bodyPr/>
                    <a:lstStyle/>
                    <a:p>
                      <a:pPr algn="ctr"/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білемін?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білдім?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білгім келеді?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k-KZ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85728"/>
            <a:ext cx="7933588" cy="5962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Ыңғайлас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СҚС  (Соединительные ССП)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Жай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сөйлемдердің істің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оқиғаның бір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мезгілде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немесе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бірінен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соң бірі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болғанын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болып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жатқанын, болатынын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хабарлайды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(Простые предложения повествуют о действии, происходящем в одно и то же время или друг за другом)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Жалғаулықтар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(Союзы):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әрі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, да, де та, 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Мысалы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Биыл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жайлауда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болдым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және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ағамның үйіне бардым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Менде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әрі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құжат жоқ, </a:t>
            </a:r>
            <a:r>
              <a:rPr lang="ru-RU" sz="2800" u="sng" dirty="0" err="1" smtClean="0">
                <a:latin typeface="Times New Roman" pitchFamily="18" charset="0"/>
                <a:cs typeface="Times New Roman" pitchFamily="18" charset="0"/>
              </a:rPr>
              <a:t>әрі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үйдің нөмірі жоқ.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Мәтінмен жұмыс. Тыңдалым.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k-KZ" dirty="0" smtClean="0"/>
              <a:t> </a:t>
            </a:r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Іштей оқу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 Дауыстап оқу, мәнерлеп оқу.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 Мәтін астындағы жаңа сөздерді оқиды. 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>Мәтінде не туралы айтылады?</a:t>
            </a:r>
            <a:endParaRPr lang="ru-RU" sz="40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k-K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Топпен жұмыс.</a:t>
            </a:r>
            <a:br>
              <a:rPr lang="kk-K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”Кубизм” стратегиясы.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Аудару (мәтіннен 1-2 сөз тіркесін немесе сөйлемді аудару.)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Талдау  ( 1 сөйлемге синтаксистік талдау)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Қолдану (ыңғайлас салалас құрмалас сөйлем құрастыру)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Зерттеу ( кластер құрастыру)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Суреттеу (бір суретті суреттеу)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Салыстыру (Семей полигонының бұрынғы және қазіргі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кезеңін салыстыра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аласыз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ба?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14290"/>
            <a:ext cx="74980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“Инсерт” стратегиясы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42976" y="1285860"/>
          <a:ext cx="7862910" cy="5223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0970"/>
                <a:gridCol w="2620970"/>
                <a:gridCol w="2620970"/>
              </a:tblGrid>
              <a:tr h="773854">
                <a:tc>
                  <a:txBody>
                    <a:bodyPr/>
                    <a:lstStyle/>
                    <a:p>
                      <a:pPr algn="ctr"/>
                      <a:r>
                        <a:rPr lang="kk-KZ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білемін?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 білдім?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kk-KZ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білгім келеді?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49658">
                <a:tc>
                  <a:txBody>
                    <a:bodyPr/>
                    <a:lstStyle/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kk-KZ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k-KZ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Үйге тапсырма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k-KZ" dirty="0" smtClean="0"/>
              <a:t> </a:t>
            </a: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«Ойды аяқтау».</a:t>
            </a:r>
          </a:p>
          <a:p>
            <a:pPr>
              <a:buNone/>
            </a:pPr>
            <a:r>
              <a:rPr lang="kk-KZ" sz="3600" dirty="0" smtClean="0">
                <a:latin typeface="Times New Roman" pitchFamily="18" charset="0"/>
                <a:cs typeface="Times New Roman" pitchFamily="18" charset="0"/>
              </a:rPr>
              <a:t>  Егер мен тарихшы – зерттеуші болсам, ...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Бағалау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Сабақтың мақсатын еске түсірейік.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smtClean="0">
                <a:latin typeface="Times New Roman" pitchFamily="18" charset="0"/>
                <a:cs typeface="Times New Roman" pitchFamily="18" charset="0"/>
              </a:rPr>
              <a:t>Семей полигоны </a:t>
            </a: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туралы мәлімет алу.   Мақсатқа жеттік пе?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Балалар,сендер өздеріңе қандай баға қойдыңдар?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Рефлексия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Бүгінгі сабақтан қандай әсер алдыңдар? (жақсы, өте жақсы).</a:t>
            </a:r>
          </a:p>
          <a:p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Сабақ сендерге ұнады ма? (Ия,ұнады. Қызық өтті. Ұнамады.)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User\Desktop\Без названия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9" y="928670"/>
            <a:ext cx="6429420" cy="4929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 descr="C:\Users\User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928670"/>
            <a:ext cx="6357981" cy="47863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User\Desktop\images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000108"/>
            <a:ext cx="6303993" cy="50720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Users\User\Desktop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000108"/>
            <a:ext cx="6643734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User\Desktop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000108"/>
            <a:ext cx="6215106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 descr="C:\Users\User\Desktop\Без назван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000108"/>
            <a:ext cx="6858048" cy="4929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82726"/>
          </a:xfrm>
        </p:spPr>
        <p:txBody>
          <a:bodyPr>
            <a:normAutofit/>
          </a:bodyPr>
          <a:lstStyle/>
          <a:p>
            <a:pPr algn="ctr"/>
            <a:r>
              <a:rPr lang="kk-KZ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Сабақтың тақырыбы: </a:t>
            </a: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kk-KZ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3200" dirty="0" smtClean="0">
                <a:latin typeface="Times New Roman" pitchFamily="18" charset="0"/>
                <a:cs typeface="Times New Roman" pitchFamily="18" charset="0"/>
              </a:rPr>
              <a:t>Семей полигоны</a:t>
            </a:r>
            <a:r>
              <a:rPr lang="kk-KZ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kk-KZ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Ыңғайлас салалас құрмалас сөйлем.</a:t>
            </a:r>
            <a:endParaRPr lang="ru-RU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41767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Мақсаты:</a:t>
            </a:r>
          </a:p>
          <a:p>
            <a:r>
              <a:rPr lang="kk-KZ" dirty="0" smtClean="0"/>
              <a:t> </a:t>
            </a:r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Семей полигоны туралы мағлұмат алу;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 Жаңа сөздерді меңгеру;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 Осы тақырып төңірегінде сөйлей білу;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kk-KZ" i="1" dirty="0" smtClean="0">
                <a:latin typeface="Times New Roman" pitchFamily="18" charset="0"/>
                <a:cs typeface="Times New Roman" pitchFamily="18" charset="0"/>
              </a:rPr>
              <a:t>Табиғатты қорғауға үйрену.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868610"/>
          </a:xfrm>
        </p:spPr>
        <p:txBody>
          <a:bodyPr>
            <a:normAutofit fontScale="90000"/>
          </a:bodyPr>
          <a:lstStyle/>
          <a:p>
            <a:pPr algn="ctr"/>
            <a:r>
              <a:rPr lang="kk-KZ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Наурыздың он төрті, сейсенбі</a:t>
            </a:r>
            <a:br>
              <a:rPr lang="kk-KZ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Сынып жұмысы.</a:t>
            </a:r>
            <a:br>
              <a:rPr lang="kk-KZ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 полигоны</a:t>
            </a:r>
            <a:br>
              <a:rPr lang="kk-KZ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kk-KZ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Ыңғайлас салалас құрмалас сөйлем.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194</TotalTime>
  <Words>207</Words>
  <PresentationFormat>Экран (4:3)</PresentationFormat>
  <Paragraphs>84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Сабақтың тақырыбы:  Семей полигоны. Ыңғайлас салалас құрмалас сөйлем.</vt:lpstr>
      <vt:lpstr>Наурыздың он төрті, сейсенбі Сынып жұмысы. Семей полигоны Ыңғайлас салалас құрмалас сөйлем.</vt:lpstr>
      <vt:lpstr>Слайд 10</vt:lpstr>
      <vt:lpstr>Слайд 11</vt:lpstr>
      <vt:lpstr>Мәтінмен жұмыс. Тыңдалым.</vt:lpstr>
      <vt:lpstr>Топпен жұмыс.  ”Кубизм” стратегиясы.</vt:lpstr>
      <vt:lpstr> “Инсерт” стратегиясы </vt:lpstr>
      <vt:lpstr>Үйге тапсырма</vt:lpstr>
      <vt:lpstr>Бағалау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ЕЛДОС</dc:creator>
  <cp:lastModifiedBy>User</cp:lastModifiedBy>
  <cp:revision>30</cp:revision>
  <dcterms:created xsi:type="dcterms:W3CDTF">2017-02-01T16:11:19Z</dcterms:created>
  <dcterms:modified xsi:type="dcterms:W3CDTF">2017-03-09T19:23:00Z</dcterms:modified>
</cp:coreProperties>
</file>